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EA9E-6273-41B7-BADF-02B2BED2106F}" type="datetimeFigureOut">
              <a:rPr lang="en-US" smtClean="0"/>
              <a:t>22-Mar-17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98749-4D47-466B-94DF-C2889887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911D-E4F0-4835-B92F-57103DB095B8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40FC-5AF5-4DC7-91FA-4692934003D5}" type="datetime1">
              <a:rPr lang="en-US" smtClean="0"/>
              <a:t>22-Mar-17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7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0FDA-27A3-4F2C-A67A-E3E639353973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9FE0-079E-4F9D-84FC-8568CA128C07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97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332-B1B1-4AC8-BAF7-7E90C68A7B61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70B3-7CD2-4069-A5B3-59FF48F16062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36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E368-8657-46A2-8DA3-E4BAB76997D2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617E-3A75-46E5-A675-F19D19E79BF8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5CB4-C3FD-4D04-BA0A-DD68303E22A9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61E3B-C0B0-4375-A21F-E66A3AA1D0E5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47C8-DF3D-4AAA-B94E-D7446961114F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7746-E6A4-4B8F-A4EE-47F6C244B258}" type="datetime1">
              <a:rPr lang="en-US" smtClean="0"/>
              <a:t>22-Mar-17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F3D-F4F7-4061-9526-FEA9B105EBEF}" type="datetime1">
              <a:rPr lang="en-US" smtClean="0"/>
              <a:t>22-Mar-17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290B-E588-4AB2-A367-D41605112F07}" type="datetime1">
              <a:rPr lang="en-US" smtClean="0"/>
              <a:t>22-Mar-17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7F175-B4F0-486A-AA55-152E8DE74374}" type="datetime1">
              <a:rPr lang="en-US" smtClean="0"/>
              <a:t>22-Mar-17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633-1CC1-4EBD-A70F-257B18CFAB69}" type="datetime1">
              <a:rPr lang="en-US" smtClean="0"/>
              <a:t>22-Mar-17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B0F1-BB61-403D-A3B1-9C794F1D6431}" type="datetime1">
              <a:rPr lang="en-US" smtClean="0"/>
              <a:t>22-Mar-17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Collins, 20076240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98FA6F8-F4BF-4D90-96DF-23240FB055AE}" type="datetime1">
              <a:rPr lang="en-US" smtClean="0"/>
              <a:t>22-Mar-17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Daniel Collins, 20076240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65D8DCB-F9E4-435C-9EB4-18C01B71C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0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ucidtronix.com/tutorials/13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7" b="96211" l="51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41" r="-3" b="8039"/>
          <a:stretch/>
        </p:blipFill>
        <p:spPr>
          <a:xfrm>
            <a:off x="7553854" y="587592"/>
            <a:ext cx="4639733" cy="265175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1" b="93860" l="9559" r="94853">
                        <a14:foregroundMark x1="80147" y1="41228" x2="80147" y2="41228"/>
                        <a14:foregroundMark x1="81985" y1="58772" x2="81985" y2="58772"/>
                        <a14:foregroundMark x1="92647" y1="41228" x2="92647" y2="41228"/>
                        <a14:foregroundMark x1="89338" y1="38596" x2="89338" y2="38596"/>
                        <a14:foregroundMark x1="86029" y1="35526" x2="86029" y2="35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99" b="-2"/>
          <a:stretch/>
        </p:blipFill>
        <p:spPr>
          <a:xfrm>
            <a:off x="7548447" y="2651760"/>
            <a:ext cx="4636559" cy="420624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685799"/>
            <a:ext cx="6460510" cy="2971801"/>
          </a:xfrm>
        </p:spPr>
        <p:txBody>
          <a:bodyPr>
            <a:normAutofit/>
          </a:bodyPr>
          <a:lstStyle/>
          <a:p>
            <a:r>
              <a:rPr lang="en-GB" b="1" u="sng" dirty="0"/>
              <a:t>Digital Bike Speedometer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6536" y="4885267"/>
            <a:ext cx="6400800" cy="545253"/>
          </a:xfrm>
        </p:spPr>
        <p:txBody>
          <a:bodyPr>
            <a:normAutofit/>
          </a:bodyPr>
          <a:lstStyle/>
          <a:p>
            <a:r>
              <a:rPr lang="en-GB" dirty="0"/>
              <a:t>Daniel Collins, 20076240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854" y="249382"/>
            <a:ext cx="7818128" cy="10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sz="6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What Does it Do?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066" y="1684073"/>
            <a:ext cx="5540439" cy="436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285750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As the title suggests, it’s a speedometer for a bike!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It is made using the following components;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LCD Display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Arduino Uno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Hall Effect Sensor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Arduino Coding Application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6400" dirty="0"/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6400" dirty="0"/>
              <a:t>Wires (Lots of wires)</a:t>
            </a:r>
          </a:p>
          <a:p>
            <a:pPr marL="1657350" lvl="3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2800" l="800" r="99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" t="26720" r="167" b="27637"/>
          <a:stretch/>
        </p:blipFill>
        <p:spPr>
          <a:xfrm>
            <a:off x="4760421" y="2066458"/>
            <a:ext cx="6301047" cy="289837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520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7"/>
          <a:stretch/>
        </p:blipFill>
        <p:spPr>
          <a:xfrm>
            <a:off x="20" y="-9256"/>
            <a:ext cx="12191980" cy="6857990"/>
          </a:xfrm>
          <a:prstGeom prst="rect">
            <a:avLst/>
          </a:prstGeom>
        </p:spPr>
      </p:pic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9780" y="-8919"/>
            <a:ext cx="8486089" cy="124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Where did I get the Idea?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214" y="1360787"/>
            <a:ext cx="7434842" cy="4918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4100" dirty="0"/>
              <a:t>Practicality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41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4100" dirty="0"/>
              <a:t>Interesting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41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4100" dirty="0"/>
              <a:t>Challenging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41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4100" dirty="0"/>
              <a:t>Started with a Car now we’re here!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288" y="0"/>
            <a:ext cx="6666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/>
              <a:t>Progress so Far</a:t>
            </a:r>
            <a:endParaRPr lang="en-US" sz="6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10095" y="1107996"/>
            <a:ext cx="70048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Started with wrong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Tried incorporating Phone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Settled on Bike Speedometer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Required equipment procured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LCD Display Working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24837" r="11409" b="12243"/>
          <a:stretch/>
        </p:blipFill>
        <p:spPr>
          <a:xfrm>
            <a:off x="7165571" y="1149112"/>
            <a:ext cx="4777047" cy="4315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833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182" y="88670"/>
            <a:ext cx="854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u="sng" dirty="0"/>
              <a:t>What Needs to Be Done?</a:t>
            </a:r>
            <a:endParaRPr lang="en-US" sz="7200" b="1" u="sng" dirty="0"/>
          </a:p>
        </p:txBody>
      </p:sp>
      <p:pic>
        <p:nvPicPr>
          <p:cNvPr id="5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434" r="-5521"/>
          <a:stretch/>
        </p:blipFill>
        <p:spPr>
          <a:xfrm>
            <a:off x="6683431" y="1806268"/>
            <a:ext cx="5037514" cy="4794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54182" y="1091738"/>
            <a:ext cx="75922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Hall Effect Sensor to be incorporated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Function to get Speed using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Put on a Bike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Distance?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Casing?</a:t>
            </a:r>
          </a:p>
        </p:txBody>
      </p:sp>
    </p:spTree>
    <p:extLst>
      <p:ext uri="{BB962C8B-B14F-4D97-AF65-F5344CB8AC3E}">
        <p14:creationId xmlns:p14="http://schemas.microsoft.com/office/powerpoint/2010/main" val="456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6975" y="144087"/>
            <a:ext cx="8246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u="sng" dirty="0"/>
              <a:t>Help and References</a:t>
            </a:r>
            <a:endParaRPr lang="en-US" sz="6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21178" y="1368829"/>
            <a:ext cx="69383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Bike Speedometer </a:t>
            </a:r>
            <a:r>
              <a:rPr lang="en-GB" sz="2800" dirty="0"/>
              <a:t>Tutorial (</a:t>
            </a:r>
            <a:r>
              <a:rPr lang="en-GB" sz="2800" dirty="0">
                <a:hlinkClick r:id="rId2"/>
              </a:rPr>
              <a:t>http://lucidtronix.com/tutorials/13</a:t>
            </a:r>
            <a:r>
              <a:rPr lang="en-GB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Ebay</a:t>
            </a:r>
            <a:r>
              <a:rPr lang="en-GB" sz="2800" dirty="0"/>
              <a:t> (For purchasing equipment)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RS-Components (For purchasing Hall effect sensor)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 Bike… (For obvious reasons)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00" l="550" r="99450">
                        <a14:foregroundMark x1="60400" y1="46200" x2="60400" y2="46200"/>
                        <a14:foregroundMark x1="60650" y1="46400" x2="60650" y2="46400"/>
                        <a14:foregroundMark x1="59550" y1="47450" x2="59550" y2="47450"/>
                        <a14:foregroundMark x1="57750" y1="49050" x2="57750" y2="49050"/>
                        <a14:foregroundMark x1="58900" y1="48500" x2="58900" y2="48500"/>
                        <a14:foregroundMark x1="55000" y1="52200" x2="55000" y2="52200"/>
                        <a14:foregroundMark x1="60200" y1="44750" x2="60200" y2="44750"/>
                        <a14:backgroundMark x1="39000" y1="67800" x2="39000" y2="67800"/>
                        <a14:backgroundMark x1="41700" y1="65150" x2="41700" y2="65150"/>
                        <a14:backgroundMark x1="44750" y1="66200" x2="44750" y2="66200"/>
                        <a14:backgroundMark x1="45000" y1="67950" x2="45000" y2="67950"/>
                        <a14:backgroundMark x1="47400" y1="66350" x2="47400" y2="66350"/>
                        <a14:backgroundMark x1="40300" y1="66000" x2="40300" y2="66000"/>
                        <a14:backgroundMark x1="42250" y1="67900" x2="42250" y2="67900"/>
                        <a14:backgroundMark x1="40800" y1="60950" x2="40800" y2="60950"/>
                        <a14:backgroundMark x1="42150" y1="61400" x2="42150" y2="61400"/>
                        <a14:backgroundMark x1="44600" y1="60950" x2="44600" y2="60950"/>
                        <a14:backgroundMark x1="45250" y1="59950" x2="45250" y2="59950"/>
                        <a14:backgroundMark x1="47900" y1="62000" x2="47900" y2="62000"/>
                        <a14:backgroundMark x1="46550" y1="63200" x2="46550" y2="63200"/>
                        <a14:backgroundMark x1="47800" y1="63200" x2="47800" y2="63200"/>
                        <a14:backgroundMark x1="41850" y1="59900" x2="41850" y2="59900"/>
                        <a14:backgroundMark x1="39900" y1="57200" x2="39900" y2="57200"/>
                        <a14:backgroundMark x1="25200" y1="61000" x2="25200" y2="61000"/>
                        <a14:backgroundMark x1="33050" y1="23350" x2="33050" y2="23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" t="19959" r="-747" b="20081"/>
          <a:stretch/>
        </p:blipFill>
        <p:spPr>
          <a:xfrm rot="20639236">
            <a:off x="6387050" y="2810891"/>
            <a:ext cx="5459887" cy="32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924" y="1756756"/>
            <a:ext cx="114992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b="1" u="sng" dirty="0"/>
              <a:t>Questions?</a:t>
            </a:r>
            <a:endParaRPr lang="en-US" sz="16600" b="1" u="sng" dirty="0"/>
          </a:p>
        </p:txBody>
      </p:sp>
    </p:spTree>
    <p:extLst>
      <p:ext uri="{BB962C8B-B14F-4D97-AF65-F5344CB8AC3E}">
        <p14:creationId xmlns:p14="http://schemas.microsoft.com/office/powerpoint/2010/main" val="34246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88</TotalTime>
  <Words>154</Words>
  <Application>Microsoft Office PowerPoint</Application>
  <PresentationFormat>Widescreen</PresentationFormat>
  <Paragraphs>55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Slice</vt:lpstr>
      <vt:lpstr>Digital Bike Speedometer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Speedometer</dc:title>
  <dc:creator>Daniel Collins</dc:creator>
  <cp:lastModifiedBy>Daniel Collins</cp:lastModifiedBy>
  <cp:revision>11</cp:revision>
  <dcterms:created xsi:type="dcterms:W3CDTF">2017-03-21T09:29:10Z</dcterms:created>
  <dcterms:modified xsi:type="dcterms:W3CDTF">2017-03-22T16:00:25Z</dcterms:modified>
</cp:coreProperties>
</file>